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9" r:id="rId4"/>
  </p:sldMasterIdLst>
  <p:handoutMasterIdLst>
    <p:handoutMasterId r:id="rId29"/>
  </p:handoutMasterIdLst>
  <p:sldIdLst>
    <p:sldId id="264" r:id="rId5"/>
    <p:sldId id="289" r:id="rId6"/>
    <p:sldId id="263" r:id="rId7"/>
    <p:sldId id="267" r:id="rId8"/>
    <p:sldId id="265" r:id="rId9"/>
    <p:sldId id="266" r:id="rId10"/>
    <p:sldId id="262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8" r:id="rId2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2D0D4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92" d="100"/>
          <a:sy n="92" d="100"/>
        </p:scale>
        <p:origin x="258" y="9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58" d="100"/>
          <a:sy n="58" d="100"/>
        </p:scale>
        <p:origin x="2808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EDF3F9-A383-40CF-841B-6426D82ECB85}" type="datetimeFigureOut">
              <a:rPr lang="ru-RU" smtClean="0"/>
              <a:t>02.03.2026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BDF9E2-D527-45E4-B727-833247D273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52758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3998" y="1898977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15012" y="4566542"/>
            <a:ext cx="5761973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6653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eveal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рав_ответ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Заголовок 1"/>
          <p:cNvSpPr>
            <a:spLocks noGrp="1"/>
          </p:cNvSpPr>
          <p:nvPr>
            <p:ph type="title"/>
          </p:nvPr>
        </p:nvSpPr>
        <p:spPr>
          <a:xfrm>
            <a:off x="3487706" y="385187"/>
            <a:ext cx="5366479" cy="2758191"/>
          </a:xfrm>
          <a:prstGeom prst="rect">
            <a:avLst/>
          </a:prstGeom>
          <a:solidFill>
            <a:schemeClr val="bg1"/>
          </a:solidFill>
          <a:ln w="38100">
            <a:solidFill>
              <a:srgbClr val="52D0D4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4156422" y="3473014"/>
            <a:ext cx="3988800" cy="717550"/>
          </a:xfrm>
          <a:prstGeom prst="rect">
            <a:avLst/>
          </a:prstGeom>
          <a:solidFill>
            <a:schemeClr val="bg1"/>
          </a:solidFill>
          <a:ln w="38100">
            <a:solidFill>
              <a:srgbClr val="52D0D4"/>
            </a:solidFill>
            <a:prstDash val="solid"/>
          </a:ln>
        </p:spPr>
        <p:txBody>
          <a:bodyPr anchor="ctr"/>
          <a:lstStyle>
            <a:lvl1pPr marL="0" indent="0" algn="ctr">
              <a:buFontTx/>
              <a:buNone/>
              <a:defRPr sz="2400">
                <a:solidFill>
                  <a:schemeClr val="accent1">
                    <a:lumMod val="75000"/>
                  </a:schemeClr>
                </a:solidFill>
                <a:latin typeface="+mn-lt"/>
                <a:cs typeface="Segoe UI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5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4156422" y="4485839"/>
            <a:ext cx="3988800" cy="717550"/>
          </a:xfrm>
          <a:prstGeom prst="rect">
            <a:avLst/>
          </a:prstGeom>
          <a:solidFill>
            <a:schemeClr val="bg1"/>
          </a:solidFill>
          <a:ln w="38100">
            <a:solidFill>
              <a:srgbClr val="52D0D4"/>
            </a:solidFill>
            <a:prstDash val="solid"/>
          </a:ln>
        </p:spPr>
        <p:txBody>
          <a:bodyPr anchor="ctr"/>
          <a:lstStyle>
            <a:lvl1pPr marL="0" indent="0" algn="ctr">
              <a:buFontTx/>
              <a:buNone/>
              <a:defRPr sz="2400">
                <a:solidFill>
                  <a:schemeClr val="accent1">
                    <a:lumMod val="75000"/>
                  </a:schemeClr>
                </a:solidFill>
                <a:latin typeface="+mn-lt"/>
                <a:cs typeface="Segoe UI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6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4156422" y="5498664"/>
            <a:ext cx="3988800" cy="717550"/>
          </a:xfrm>
          <a:prstGeom prst="rect">
            <a:avLst/>
          </a:prstGeom>
          <a:solidFill>
            <a:schemeClr val="bg1"/>
          </a:solidFill>
          <a:ln w="38100">
            <a:solidFill>
              <a:srgbClr val="52D0D4"/>
            </a:solidFill>
            <a:prstDash val="solid"/>
          </a:ln>
        </p:spPr>
        <p:txBody>
          <a:bodyPr anchor="ctr"/>
          <a:lstStyle>
            <a:lvl1pPr marL="0" indent="0" algn="ctr">
              <a:buFontTx/>
              <a:buNone/>
              <a:defRPr sz="2400">
                <a:solidFill>
                  <a:schemeClr val="accent1">
                    <a:lumMod val="75000"/>
                  </a:schemeClr>
                </a:solidFill>
                <a:latin typeface="+mn-lt"/>
                <a:cs typeface="Segoe UI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1611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eveal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рав_ответ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090" y="2585668"/>
            <a:ext cx="2417069" cy="345643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5290" y="2889345"/>
            <a:ext cx="2115316" cy="3145542"/>
          </a:xfrm>
          <a:prstGeom prst="rect">
            <a:avLst/>
          </a:prstGeom>
        </p:spPr>
      </p:pic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3487706" y="385187"/>
            <a:ext cx="5366479" cy="2758191"/>
          </a:xfrm>
          <a:prstGeom prst="rect">
            <a:avLst/>
          </a:prstGeom>
          <a:solidFill>
            <a:schemeClr val="bg1"/>
          </a:solidFill>
          <a:ln w="38100">
            <a:solidFill>
              <a:srgbClr val="52D0D4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090" y="2585668"/>
            <a:ext cx="2417069" cy="345643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5290" y="2889345"/>
            <a:ext cx="2115316" cy="3145542"/>
          </a:xfrm>
          <a:prstGeom prst="rect">
            <a:avLst/>
          </a:prstGeom>
        </p:spPr>
      </p:pic>
      <p:sp>
        <p:nvSpPr>
          <p:cNvPr id="14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4156422" y="3473014"/>
            <a:ext cx="3988800" cy="717550"/>
          </a:xfrm>
          <a:prstGeom prst="rect">
            <a:avLst/>
          </a:prstGeom>
          <a:solidFill>
            <a:schemeClr val="bg1"/>
          </a:solidFill>
          <a:ln w="38100">
            <a:solidFill>
              <a:srgbClr val="52D0D4"/>
            </a:solidFill>
            <a:prstDash val="solid"/>
          </a:ln>
        </p:spPr>
        <p:txBody>
          <a:bodyPr anchor="ctr"/>
          <a:lstStyle>
            <a:lvl1pPr marL="0" indent="0" algn="ctr">
              <a:buFontTx/>
              <a:buNone/>
              <a:defRPr sz="2400">
                <a:solidFill>
                  <a:schemeClr val="accent1">
                    <a:lumMod val="75000"/>
                  </a:schemeClr>
                </a:solidFill>
                <a:latin typeface="+mn-lt"/>
                <a:cs typeface="Segoe UI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5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4156422" y="4485839"/>
            <a:ext cx="3988800" cy="717550"/>
          </a:xfrm>
          <a:prstGeom prst="rect">
            <a:avLst/>
          </a:prstGeom>
          <a:solidFill>
            <a:schemeClr val="bg1"/>
          </a:solidFill>
          <a:ln w="38100">
            <a:solidFill>
              <a:srgbClr val="52D0D4"/>
            </a:solidFill>
            <a:prstDash val="solid"/>
          </a:ln>
        </p:spPr>
        <p:txBody>
          <a:bodyPr anchor="ctr"/>
          <a:lstStyle>
            <a:lvl1pPr marL="0" indent="0" algn="ctr">
              <a:buFontTx/>
              <a:buNone/>
              <a:defRPr sz="2400">
                <a:solidFill>
                  <a:schemeClr val="accent1">
                    <a:lumMod val="75000"/>
                  </a:schemeClr>
                </a:solidFill>
                <a:latin typeface="+mn-lt"/>
                <a:cs typeface="Segoe UI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6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4156422" y="5498664"/>
            <a:ext cx="3988800" cy="717550"/>
          </a:xfrm>
          <a:prstGeom prst="rect">
            <a:avLst/>
          </a:prstGeom>
          <a:solidFill>
            <a:schemeClr val="bg1"/>
          </a:solidFill>
          <a:ln w="38100">
            <a:solidFill>
              <a:srgbClr val="52D0D4"/>
            </a:solidFill>
            <a:prstDash val="solid"/>
          </a:ln>
        </p:spPr>
        <p:txBody>
          <a:bodyPr anchor="ctr"/>
          <a:lstStyle>
            <a:lvl1pPr marL="0" indent="0" algn="ctr">
              <a:buFontTx/>
              <a:buNone/>
              <a:defRPr sz="2400">
                <a:solidFill>
                  <a:schemeClr val="accent1">
                    <a:lumMod val="75000"/>
                  </a:schemeClr>
                </a:solidFill>
                <a:latin typeface="+mn-lt"/>
                <a:cs typeface="Segoe UI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2314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Прав_ответ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317" y="2744164"/>
            <a:ext cx="2298197" cy="329794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8984" y="2290011"/>
            <a:ext cx="1642875" cy="3752096"/>
          </a:xfrm>
          <a:prstGeom prst="rect">
            <a:avLst/>
          </a:prstGeom>
        </p:spPr>
      </p:pic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3487706" y="385187"/>
            <a:ext cx="5366479" cy="2758191"/>
          </a:xfrm>
          <a:prstGeom prst="rect">
            <a:avLst/>
          </a:prstGeom>
          <a:solidFill>
            <a:schemeClr val="bg1"/>
          </a:solidFill>
          <a:ln w="38100">
            <a:solidFill>
              <a:srgbClr val="52D0D4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317" y="2744164"/>
            <a:ext cx="2298197" cy="329794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8984" y="2290011"/>
            <a:ext cx="1642875" cy="3752096"/>
          </a:xfrm>
          <a:prstGeom prst="rect">
            <a:avLst/>
          </a:prstGeom>
        </p:spPr>
      </p:pic>
      <p:sp>
        <p:nvSpPr>
          <p:cNvPr id="11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4156422" y="3473014"/>
            <a:ext cx="3988800" cy="717550"/>
          </a:xfrm>
          <a:prstGeom prst="rect">
            <a:avLst/>
          </a:prstGeom>
          <a:solidFill>
            <a:schemeClr val="bg1"/>
          </a:solidFill>
          <a:ln w="38100">
            <a:solidFill>
              <a:srgbClr val="52D0D4"/>
            </a:solidFill>
            <a:prstDash val="solid"/>
          </a:ln>
        </p:spPr>
        <p:txBody>
          <a:bodyPr anchor="ctr"/>
          <a:lstStyle>
            <a:lvl1pPr marL="0" indent="0" algn="ctr">
              <a:buFontTx/>
              <a:buNone/>
              <a:defRPr sz="2400">
                <a:solidFill>
                  <a:schemeClr val="accent1">
                    <a:lumMod val="75000"/>
                  </a:schemeClr>
                </a:solidFill>
                <a:latin typeface="+mn-lt"/>
                <a:cs typeface="Segoe UI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2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4156422" y="4485839"/>
            <a:ext cx="3988800" cy="717550"/>
          </a:xfrm>
          <a:prstGeom prst="rect">
            <a:avLst/>
          </a:prstGeom>
          <a:solidFill>
            <a:schemeClr val="bg1"/>
          </a:solidFill>
          <a:ln w="38100">
            <a:solidFill>
              <a:srgbClr val="52D0D4"/>
            </a:solidFill>
            <a:prstDash val="solid"/>
          </a:ln>
        </p:spPr>
        <p:txBody>
          <a:bodyPr anchor="ctr"/>
          <a:lstStyle>
            <a:lvl1pPr marL="0" indent="0" algn="ctr">
              <a:buFontTx/>
              <a:buNone/>
              <a:defRPr sz="2400">
                <a:solidFill>
                  <a:schemeClr val="accent1">
                    <a:lumMod val="75000"/>
                  </a:schemeClr>
                </a:solidFill>
                <a:latin typeface="+mn-lt"/>
                <a:cs typeface="Segoe UI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4156422" y="5498664"/>
            <a:ext cx="3988800" cy="717550"/>
          </a:xfrm>
          <a:prstGeom prst="rect">
            <a:avLst/>
          </a:prstGeom>
          <a:solidFill>
            <a:schemeClr val="bg1"/>
          </a:solidFill>
          <a:ln w="38100">
            <a:solidFill>
              <a:srgbClr val="52D0D4"/>
            </a:solidFill>
            <a:prstDash val="solid"/>
          </a:ln>
        </p:spPr>
        <p:txBody>
          <a:bodyPr anchor="ctr"/>
          <a:lstStyle>
            <a:lvl1pPr marL="0" indent="0" algn="ctr">
              <a:buFontTx/>
              <a:buNone/>
              <a:defRPr sz="2400">
                <a:solidFill>
                  <a:schemeClr val="accent1">
                    <a:lumMod val="75000"/>
                  </a:schemeClr>
                </a:solidFill>
                <a:latin typeface="+mn-lt"/>
                <a:cs typeface="Segoe UI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8651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Прав_ответ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634" y="2399740"/>
            <a:ext cx="1463043" cy="364236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6106" y="2320491"/>
            <a:ext cx="2002540" cy="3721616"/>
          </a:xfrm>
          <a:prstGeom prst="rect">
            <a:avLst/>
          </a:prstGeom>
        </p:spPr>
      </p:pic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3487706" y="385187"/>
            <a:ext cx="5366479" cy="2758191"/>
          </a:xfrm>
          <a:prstGeom prst="rect">
            <a:avLst/>
          </a:prstGeom>
          <a:solidFill>
            <a:schemeClr val="bg1"/>
          </a:solidFill>
          <a:ln w="38100">
            <a:solidFill>
              <a:srgbClr val="52D0D4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634" y="2399740"/>
            <a:ext cx="1463043" cy="364236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6106" y="2320491"/>
            <a:ext cx="2002540" cy="3721616"/>
          </a:xfrm>
          <a:prstGeom prst="rect">
            <a:avLst/>
          </a:prstGeom>
        </p:spPr>
      </p:pic>
      <p:sp>
        <p:nvSpPr>
          <p:cNvPr id="11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4156422" y="3473014"/>
            <a:ext cx="3988800" cy="717550"/>
          </a:xfrm>
          <a:prstGeom prst="rect">
            <a:avLst/>
          </a:prstGeom>
          <a:solidFill>
            <a:schemeClr val="bg1"/>
          </a:solidFill>
          <a:ln w="38100">
            <a:solidFill>
              <a:srgbClr val="52D0D4"/>
            </a:solidFill>
            <a:prstDash val="solid"/>
          </a:ln>
        </p:spPr>
        <p:txBody>
          <a:bodyPr anchor="ctr"/>
          <a:lstStyle>
            <a:lvl1pPr marL="0" indent="0" algn="ctr">
              <a:buFontTx/>
              <a:buNone/>
              <a:defRPr sz="2400">
                <a:solidFill>
                  <a:schemeClr val="accent1">
                    <a:lumMod val="75000"/>
                  </a:schemeClr>
                </a:solidFill>
                <a:latin typeface="+mn-lt"/>
                <a:cs typeface="Segoe UI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2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4156422" y="4485839"/>
            <a:ext cx="3988800" cy="717550"/>
          </a:xfrm>
          <a:prstGeom prst="rect">
            <a:avLst/>
          </a:prstGeom>
          <a:solidFill>
            <a:schemeClr val="bg1"/>
          </a:solidFill>
          <a:ln w="38100">
            <a:solidFill>
              <a:srgbClr val="52D0D4"/>
            </a:solidFill>
            <a:prstDash val="solid"/>
          </a:ln>
        </p:spPr>
        <p:txBody>
          <a:bodyPr anchor="ctr"/>
          <a:lstStyle>
            <a:lvl1pPr marL="0" indent="0" algn="ctr">
              <a:buFontTx/>
              <a:buNone/>
              <a:defRPr sz="2400">
                <a:solidFill>
                  <a:schemeClr val="accent1">
                    <a:lumMod val="75000"/>
                  </a:schemeClr>
                </a:solidFill>
                <a:latin typeface="+mn-lt"/>
                <a:cs typeface="Segoe UI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4156422" y="5498664"/>
            <a:ext cx="3988800" cy="717550"/>
          </a:xfrm>
          <a:prstGeom prst="rect">
            <a:avLst/>
          </a:prstGeom>
          <a:solidFill>
            <a:schemeClr val="bg1"/>
          </a:solidFill>
          <a:ln w="38100">
            <a:solidFill>
              <a:srgbClr val="52D0D4"/>
            </a:solidFill>
            <a:prstDash val="solid"/>
          </a:ln>
        </p:spPr>
        <p:txBody>
          <a:bodyPr anchor="ctr"/>
          <a:lstStyle>
            <a:lvl1pPr marL="0" indent="0" algn="ctr">
              <a:buFontTx/>
              <a:buNone/>
              <a:defRPr sz="2400">
                <a:solidFill>
                  <a:schemeClr val="accent1">
                    <a:lumMod val="75000"/>
                  </a:schemeClr>
                </a:solidFill>
                <a:latin typeface="+mn-lt"/>
                <a:cs typeface="Segoe UI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3708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Прав_ответ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169" y="2195523"/>
            <a:ext cx="2176276" cy="384658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1446" y="2180283"/>
            <a:ext cx="2575565" cy="3861824"/>
          </a:xfrm>
          <a:prstGeom prst="rect">
            <a:avLst/>
          </a:prstGeom>
        </p:spPr>
      </p:pic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3487706" y="385187"/>
            <a:ext cx="5366479" cy="2758191"/>
          </a:xfrm>
          <a:prstGeom prst="rect">
            <a:avLst/>
          </a:prstGeom>
          <a:solidFill>
            <a:schemeClr val="bg1"/>
          </a:solidFill>
          <a:ln w="38100">
            <a:solidFill>
              <a:srgbClr val="52D0D4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169" y="2195523"/>
            <a:ext cx="2176276" cy="384658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1446" y="2180283"/>
            <a:ext cx="2575565" cy="3861824"/>
          </a:xfrm>
          <a:prstGeom prst="rect">
            <a:avLst/>
          </a:prstGeom>
        </p:spPr>
      </p:pic>
      <p:sp>
        <p:nvSpPr>
          <p:cNvPr id="11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4156422" y="3473014"/>
            <a:ext cx="3988800" cy="717550"/>
          </a:xfrm>
          <a:prstGeom prst="rect">
            <a:avLst/>
          </a:prstGeom>
          <a:solidFill>
            <a:schemeClr val="bg1"/>
          </a:solidFill>
          <a:ln w="38100">
            <a:solidFill>
              <a:srgbClr val="52D0D4"/>
            </a:solidFill>
            <a:prstDash val="solid"/>
          </a:ln>
        </p:spPr>
        <p:txBody>
          <a:bodyPr anchor="ctr"/>
          <a:lstStyle>
            <a:lvl1pPr marL="0" indent="0" algn="ctr">
              <a:buFontTx/>
              <a:buNone/>
              <a:defRPr sz="2400">
                <a:solidFill>
                  <a:schemeClr val="accent1">
                    <a:lumMod val="75000"/>
                  </a:schemeClr>
                </a:solidFill>
                <a:latin typeface="+mn-lt"/>
                <a:cs typeface="Segoe UI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2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4156422" y="4485839"/>
            <a:ext cx="3988800" cy="717550"/>
          </a:xfrm>
          <a:prstGeom prst="rect">
            <a:avLst/>
          </a:prstGeom>
          <a:solidFill>
            <a:schemeClr val="bg1"/>
          </a:solidFill>
          <a:ln w="38100">
            <a:solidFill>
              <a:srgbClr val="52D0D4"/>
            </a:solidFill>
            <a:prstDash val="solid"/>
          </a:ln>
        </p:spPr>
        <p:txBody>
          <a:bodyPr anchor="ctr"/>
          <a:lstStyle>
            <a:lvl1pPr marL="0" indent="0" algn="ctr">
              <a:buFontTx/>
              <a:buNone/>
              <a:defRPr sz="2400">
                <a:solidFill>
                  <a:schemeClr val="accent1">
                    <a:lumMod val="75000"/>
                  </a:schemeClr>
                </a:solidFill>
                <a:latin typeface="+mn-lt"/>
                <a:cs typeface="Segoe UI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4156422" y="5498664"/>
            <a:ext cx="3988800" cy="717550"/>
          </a:xfrm>
          <a:prstGeom prst="rect">
            <a:avLst/>
          </a:prstGeom>
          <a:solidFill>
            <a:schemeClr val="bg1"/>
          </a:solidFill>
          <a:ln w="38100">
            <a:solidFill>
              <a:srgbClr val="52D0D4"/>
            </a:solidFill>
            <a:prstDash val="solid"/>
          </a:ln>
        </p:spPr>
        <p:txBody>
          <a:bodyPr anchor="ctr"/>
          <a:lstStyle>
            <a:lvl1pPr marL="0" indent="0" algn="ctr">
              <a:buFontTx/>
              <a:buNone/>
              <a:defRPr sz="2400">
                <a:solidFill>
                  <a:schemeClr val="accent1">
                    <a:lumMod val="75000"/>
                  </a:schemeClr>
                </a:solidFill>
                <a:latin typeface="+mn-lt"/>
                <a:cs typeface="Segoe UI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4969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езульта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2101" y="505796"/>
            <a:ext cx="6388621" cy="4483617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6549" y="1482683"/>
            <a:ext cx="6614173" cy="2529845"/>
          </a:xfrm>
          <a:prstGeom prst="rect">
            <a:avLst/>
          </a:prstGeom>
        </p:spPr>
      </p:pic>
      <p:sp>
        <p:nvSpPr>
          <p:cNvPr id="19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2676968" y="2569705"/>
            <a:ext cx="6614173" cy="699587"/>
          </a:xfrm>
          <a:prstGeom prst="rect">
            <a:avLst/>
          </a:prstGeom>
        </p:spPr>
        <p:txBody>
          <a:bodyPr/>
          <a:lstStyle>
            <a:lvl1pPr>
              <a:defRPr b="1" baseline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dirty="0"/>
              <a:t>О</a:t>
            </a:r>
            <a:r>
              <a:rPr lang="en-US" dirty="0"/>
              <a:t> </a:t>
            </a:r>
            <a:r>
              <a:rPr lang="ru-RU" dirty="0"/>
              <a:t>б</a:t>
            </a:r>
            <a:r>
              <a:rPr lang="en-US" dirty="0"/>
              <a:t> </a:t>
            </a:r>
            <a:r>
              <a:rPr lang="ru-RU" dirty="0"/>
              <a:t>р</a:t>
            </a:r>
            <a:r>
              <a:rPr lang="en-US" dirty="0"/>
              <a:t> </a:t>
            </a:r>
            <a:r>
              <a:rPr lang="ru-RU" dirty="0"/>
              <a:t>а</a:t>
            </a:r>
            <a:r>
              <a:rPr lang="en-US" dirty="0"/>
              <a:t> </a:t>
            </a:r>
            <a:r>
              <a:rPr lang="ru-RU" dirty="0"/>
              <a:t>з</a:t>
            </a:r>
            <a:r>
              <a:rPr lang="en-US" dirty="0"/>
              <a:t> </a:t>
            </a:r>
            <a:r>
              <a:rPr lang="ru-RU" dirty="0"/>
              <a:t>е</a:t>
            </a:r>
            <a:r>
              <a:rPr lang="en-US" dirty="0"/>
              <a:t> </a:t>
            </a:r>
            <a:r>
              <a:rPr lang="ru-RU" dirty="0"/>
              <a:t>ц</a:t>
            </a:r>
            <a:r>
              <a:rPr lang="en-US" dirty="0"/>
              <a:t>  </a:t>
            </a:r>
            <a:r>
              <a:rPr lang="ru-RU" dirty="0"/>
              <a:t>з</a:t>
            </a:r>
            <a:r>
              <a:rPr lang="en-US" dirty="0"/>
              <a:t> </a:t>
            </a:r>
            <a:r>
              <a:rPr lang="ru-RU" dirty="0"/>
              <a:t>а</a:t>
            </a:r>
            <a:r>
              <a:rPr lang="en-US" dirty="0"/>
              <a:t> </a:t>
            </a:r>
            <a:r>
              <a:rPr lang="ru-RU" dirty="0"/>
              <a:t>г</a:t>
            </a:r>
            <a:r>
              <a:rPr lang="en-US" dirty="0"/>
              <a:t> </a:t>
            </a:r>
            <a:r>
              <a:rPr lang="ru-RU" dirty="0"/>
              <a:t>о</a:t>
            </a:r>
            <a:r>
              <a:rPr lang="en-US" dirty="0"/>
              <a:t> </a:t>
            </a:r>
            <a:r>
              <a:rPr lang="ru-RU" dirty="0"/>
              <a:t>л</a:t>
            </a:r>
            <a:r>
              <a:rPr lang="en-US" dirty="0"/>
              <a:t> </a:t>
            </a:r>
            <a:r>
              <a:rPr lang="ru-RU" dirty="0"/>
              <a:t>о</a:t>
            </a:r>
            <a:r>
              <a:rPr lang="en-US" dirty="0"/>
              <a:t> </a:t>
            </a:r>
            <a:r>
              <a:rPr lang="ru-RU" dirty="0"/>
              <a:t>в</a:t>
            </a:r>
            <a:r>
              <a:rPr lang="en-US" dirty="0"/>
              <a:t> </a:t>
            </a:r>
            <a:r>
              <a:rPr lang="ru-RU" dirty="0"/>
              <a:t>к</a:t>
            </a:r>
            <a:r>
              <a:rPr lang="en-US" dirty="0"/>
              <a:t> </a:t>
            </a:r>
            <a:r>
              <a:rPr lang="ru-RU" dirty="0"/>
              <a:t>а</a:t>
            </a:r>
          </a:p>
        </p:txBody>
      </p:sp>
      <p:pic>
        <p:nvPicPr>
          <p:cNvPr id="20" name="Рисунок 19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886" y="2569705"/>
            <a:ext cx="1690142" cy="3683982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8098" y="4089357"/>
            <a:ext cx="1563627" cy="1953772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7302" y="1959719"/>
            <a:ext cx="2320644" cy="4083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467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-4.44444E-6 L 0.00078 -0.13425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" y="-6713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6" presetClass="emph" presetSubtype="0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42" presetClass="path" presetSubtype="0" accel="50000" decel="5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3.54167E-6 -4.44444E-6 L 0.00065 -0.16851 " pathEditMode="relative" rAng="0" ptsTypes="AA">
                                      <p:cBhvr>
                                        <p:cTn id="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" y="-8426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42" presetClass="path" presetSubtype="0" accel="50000" decel="50000" fill="hold" grpId="1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4.79167E-6 -4.44444E-6 L -0.0004 -0.17407 " pathEditMode="relative" rAng="0" ptsTypes="AA">
                                      <p:cBhvr>
                                        <p:cTn id="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8704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63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1.04167E-6 2.96296E-6 L 0.1987 -0.00417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935" y="-208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35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3.54167E-6 -3.33333E-6 L -0.21927 0.00186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964" y="93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35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9" grpId="1"/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Фо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25904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eveal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65300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</p:sldLayoutIdLst>
  <mc:AlternateContent xmlns:mc="http://schemas.openxmlformats.org/markup-compatibility/2006" xmlns:p14="http://schemas.microsoft.com/office/powerpoint/2010/main">
    <mc:Choice Requires="p14">
      <p:transition spd="slow" p14:dur="5000">
        <p14:reveal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5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g"/><Relationship Id="rId5" Type="http://schemas.openxmlformats.org/officeDocument/2006/relationships/audio" Target="../media/audio3.wav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g"/><Relationship Id="rId3" Type="http://schemas.openxmlformats.org/officeDocument/2006/relationships/image" Target="../media/image6.png"/><Relationship Id="rId7" Type="http://schemas.openxmlformats.org/officeDocument/2006/relationships/image" Target="../media/image19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5" Type="http://schemas.openxmlformats.org/officeDocument/2006/relationships/image" Target="../media/image1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2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g"/><Relationship Id="rId5" Type="http://schemas.openxmlformats.org/officeDocument/2006/relationships/audio" Target="../media/audio3.wav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100" y="1613079"/>
            <a:ext cx="6375400" cy="3631842"/>
          </a:xfrm>
        </p:spPr>
        <p:txBody>
          <a:bodyPr>
            <a:noAutofit/>
          </a:bodyPr>
          <a:lstStyle/>
          <a:p>
            <a:r>
              <a:rPr lang="ru-RU" sz="7200" b="1" smtClean="0">
                <a:solidFill>
                  <a:srgbClr val="FF0000"/>
                </a:solidFill>
                <a:latin typeface="+mn-lt"/>
              </a:rPr>
              <a:t>Знакомьтесь</a:t>
            </a:r>
            <a:r>
              <a:rPr lang="ru-RU" sz="7200" b="1" dirty="0">
                <a:solidFill>
                  <a:srgbClr val="FF0000"/>
                </a:solidFill>
                <a:latin typeface="+mn-lt"/>
              </a:rPr>
              <a:t>,</a:t>
            </a:r>
            <a:br>
              <a:rPr lang="ru-RU" sz="7200" b="1" dirty="0">
                <a:solidFill>
                  <a:srgbClr val="FF0000"/>
                </a:solidFill>
                <a:latin typeface="+mn-lt"/>
              </a:rPr>
            </a:br>
            <a:r>
              <a:rPr lang="ru-RU" sz="7200" b="1" dirty="0">
                <a:solidFill>
                  <a:srgbClr val="FF0000"/>
                </a:solidFill>
                <a:latin typeface="+mn-lt"/>
              </a:rPr>
              <a:t>наша дружная семья.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801" y="3040221"/>
            <a:ext cx="2298197" cy="329794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4417" y="2586068"/>
            <a:ext cx="1642875" cy="3752096"/>
          </a:xfrm>
          <a:prstGeom prst="rect">
            <a:avLst/>
          </a:prstGeom>
        </p:spPr>
      </p:pic>
      <p:pic>
        <p:nvPicPr>
          <p:cNvPr id="3" name="каникулы строгого режима - OST гитара">
            <a:hlinkClick r:id="" action="ppaction://media"/>
            <a:extLst>
              <a:ext uri="{FF2B5EF4-FFF2-40B4-BE49-F238E27FC236}">
                <a16:creationId xmlns:a16="http://schemas.microsoft.com/office/drawing/2014/main" xmlns="" id="{21D11F42-D7EB-440A-8D83-95D136F7B43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546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95999">
        <p14:reveal/>
      </p:transition>
    </mc:Choice>
    <mc:Fallback xmlns="">
      <p:transition spd="slow" advTm="9599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F8F0E5B-789B-4F9A-B31D-6CBDF8D322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76968" y="5207000"/>
            <a:ext cx="6614173" cy="1028700"/>
          </a:xfrm>
        </p:spPr>
        <p:txBody>
          <a:bodyPr/>
          <a:lstStyle/>
          <a:p>
            <a:r>
              <a:rPr lang="ru-RU" dirty="0">
                <a:solidFill>
                  <a:srgbClr val="FF0000"/>
                </a:solidFill>
                <a:latin typeface="+mn-lt"/>
              </a:rPr>
              <a:t>Команда « Бригантина»</a:t>
            </a:r>
          </a:p>
        </p:txBody>
      </p:sp>
      <p:pic>
        <p:nvPicPr>
          <p:cNvPr id="4" name="Рисунок 3" descr="Изображение выглядит как одежда, Человеческое лицо, человек, улыбка&#10;&#10;Автоматически созданное описание">
            <a:extLst>
              <a:ext uri="{FF2B5EF4-FFF2-40B4-BE49-F238E27FC236}">
                <a16:creationId xmlns:a16="http://schemas.microsoft.com/office/drawing/2014/main" xmlns="" id="{D5EF6016-54DA-4B63-A116-3D007B3EC4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300" y="-342900"/>
            <a:ext cx="9144000" cy="5321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157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eveal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87706" y="385186"/>
            <a:ext cx="5366479" cy="2761200"/>
          </a:xfrm>
        </p:spPr>
        <p:txBody>
          <a:bodyPr/>
          <a:lstStyle/>
          <a:p>
            <a:r>
              <a:rPr lang="ru-RU" dirty="0"/>
              <a:t>Введите сюда текст вопроса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080" y="2585668"/>
            <a:ext cx="2417069" cy="345643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4287" y="2896565"/>
            <a:ext cx="2115316" cy="3145542"/>
          </a:xfrm>
          <a:prstGeom prst="rect">
            <a:avLst/>
          </a:prstGeom>
        </p:spPr>
      </p:pic>
      <p:sp>
        <p:nvSpPr>
          <p:cNvPr id="8" name="Прямоугольник 7">
            <a:hlinkClick r:id="" action="ppaction://hlinkshowjump?jump=nextslide">
              <a:snd r:embed="rId5" name="chimes.wav"/>
            </a:hlinkClick>
          </p:cNvPr>
          <p:cNvSpPr/>
          <p:nvPr/>
        </p:nvSpPr>
        <p:spPr>
          <a:xfrm>
            <a:off x="4156214" y="3473014"/>
            <a:ext cx="3989008" cy="716400"/>
          </a:xfrm>
          <a:prstGeom prst="rect">
            <a:avLst/>
          </a:prstGeom>
          <a:solidFill>
            <a:schemeClr val="bg1"/>
          </a:solidFill>
          <a:ln w="38100">
            <a:solidFill>
              <a:srgbClr val="52D0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accent1">
                    <a:lumMod val="75000"/>
                  </a:schemeClr>
                </a:solidFill>
              </a:rPr>
              <a:t>Правильный ответ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4156214" y="4445326"/>
            <a:ext cx="3989008" cy="716400"/>
          </a:xfrm>
          <a:prstGeom prst="rect">
            <a:avLst/>
          </a:prstGeom>
          <a:solidFill>
            <a:schemeClr val="bg1"/>
          </a:solidFill>
          <a:ln w="38100">
            <a:solidFill>
              <a:srgbClr val="52D0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accent1">
                    <a:lumMod val="75000"/>
                  </a:schemeClr>
                </a:solidFill>
              </a:rPr>
              <a:t>Неправильный ответ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263900" y="5321301"/>
            <a:ext cx="5473700" cy="1651000"/>
          </a:xfrm>
          <a:prstGeom prst="rect">
            <a:avLst/>
          </a:prstGeom>
          <a:solidFill>
            <a:schemeClr val="bg1"/>
          </a:solidFill>
          <a:ln w="38100">
            <a:solidFill>
              <a:srgbClr val="52D0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err="1">
                <a:solidFill>
                  <a:srgbClr val="FF0000"/>
                </a:solidFill>
              </a:rPr>
              <a:t>Команда«Спецназ</a:t>
            </a:r>
            <a:r>
              <a:rPr lang="ru-RU" sz="4800" b="1" dirty="0">
                <a:solidFill>
                  <a:srgbClr val="FF0000"/>
                </a:solidFill>
              </a:rPr>
              <a:t>» </a:t>
            </a:r>
          </a:p>
        </p:txBody>
      </p:sp>
      <p:pic>
        <p:nvPicPr>
          <p:cNvPr id="4" name="Рисунок 3" descr="Изображение выглядит как одежда, Человеческое лицо, человек, улыбка&#10;&#10;Автоматически созданное описание">
            <a:extLst>
              <a:ext uri="{FF2B5EF4-FFF2-40B4-BE49-F238E27FC236}">
                <a16:creationId xmlns:a16="http://schemas.microsoft.com/office/drawing/2014/main" xmlns="" id="{5C77C7B7-FCF3-41EE-A872-F9B7B91C07F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7945" y="-703719"/>
            <a:ext cx="9144000" cy="5981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544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5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7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5B34B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8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B9D07E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1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7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8" presetID="7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111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0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4B4B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3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9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0" presetID="7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111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2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4B4B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5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18C885C-C200-4F73-B00A-F0B8C699BB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5100" y="1511300"/>
            <a:ext cx="9867900" cy="3200400"/>
          </a:xfrm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  <a:latin typeface="+mn-lt"/>
              </a:rPr>
              <a:t>Мы всегда весело </a:t>
            </a:r>
            <a:r>
              <a:rPr lang="ru-RU" dirty="0">
                <a:solidFill>
                  <a:srgbClr val="FF0000"/>
                </a:solidFill>
                <a:latin typeface="+mn-lt"/>
              </a:rPr>
              <a:t>проводим </a:t>
            </a:r>
            <a:r>
              <a:rPr lang="ru-RU" dirty="0" smtClean="0">
                <a:solidFill>
                  <a:srgbClr val="FF0000"/>
                </a:solidFill>
                <a:latin typeface="+mn-lt"/>
              </a:rPr>
              <a:t>праздники.</a:t>
            </a:r>
            <a:r>
              <a:rPr lang="ru-RU" dirty="0">
                <a:solidFill>
                  <a:srgbClr val="FF0000"/>
                </a:solidFill>
                <a:latin typeface="+mn-lt"/>
              </a:rPr>
              <a:t/>
            </a:r>
            <a:br>
              <a:rPr lang="ru-RU" dirty="0">
                <a:solidFill>
                  <a:srgbClr val="FF0000"/>
                </a:solidFill>
                <a:latin typeface="+mn-lt"/>
              </a:rPr>
            </a:br>
            <a:r>
              <a:rPr lang="ru-RU" b="0" dirty="0">
                <a:solidFill>
                  <a:srgbClr val="FF0000"/>
                </a:solidFill>
                <a:latin typeface="+mn-lt"/>
              </a:rPr>
              <a:t>Дети придумывают сценарии</a:t>
            </a:r>
            <a:r>
              <a:rPr lang="ru-RU" b="0" dirty="0" smtClean="0">
                <a:solidFill>
                  <a:srgbClr val="FF0000"/>
                </a:solidFill>
                <a:latin typeface="+mn-lt"/>
              </a:rPr>
              <a:t>, игры</a:t>
            </a:r>
            <a:r>
              <a:rPr lang="ru-RU" b="0" dirty="0">
                <a:solidFill>
                  <a:srgbClr val="FF0000"/>
                </a:solidFill>
                <a:latin typeface="+mn-lt"/>
              </a:rPr>
              <a:t> </a:t>
            </a:r>
            <a:r>
              <a:rPr lang="ru-RU" b="0" dirty="0" smtClean="0">
                <a:solidFill>
                  <a:srgbClr val="FF0000"/>
                </a:solidFill>
                <a:latin typeface="+mn-lt"/>
              </a:rPr>
              <a:t>и</a:t>
            </a:r>
            <a:r>
              <a:rPr lang="ru-RU" b="0" dirty="0" smtClean="0">
                <a:solidFill>
                  <a:srgbClr val="FF0000"/>
                </a:solidFill>
                <a:latin typeface="+mn-lt"/>
              </a:rPr>
              <a:t> </a:t>
            </a:r>
            <a:r>
              <a:rPr lang="ru-RU" b="0" dirty="0">
                <a:solidFill>
                  <a:srgbClr val="FF0000"/>
                </a:solidFill>
                <a:latin typeface="+mn-lt"/>
              </a:rPr>
              <a:t>сюрпризы. Тематически украшают </a:t>
            </a:r>
            <a:r>
              <a:rPr lang="ru-RU" b="0" dirty="0" smtClean="0">
                <a:solidFill>
                  <a:srgbClr val="FF0000"/>
                </a:solidFill>
                <a:latin typeface="+mn-lt"/>
              </a:rPr>
              <a:t>комнату. </a:t>
            </a:r>
            <a:r>
              <a:rPr lang="ru-RU" b="0" dirty="0">
                <a:solidFill>
                  <a:srgbClr val="FF0000"/>
                </a:solidFill>
                <a:latin typeface="+mn-lt"/>
              </a:rPr>
              <a:t>С</a:t>
            </a:r>
            <a:r>
              <a:rPr lang="ru-RU" b="0" dirty="0" smtClean="0">
                <a:solidFill>
                  <a:srgbClr val="FF0000"/>
                </a:solidFill>
                <a:latin typeface="+mn-lt"/>
              </a:rPr>
              <a:t>воими </a:t>
            </a:r>
            <a:r>
              <a:rPr lang="ru-RU" b="0" dirty="0">
                <a:solidFill>
                  <a:srgbClr val="FF0000"/>
                </a:solidFill>
                <a:latin typeface="+mn-lt"/>
              </a:rPr>
              <a:t>руками создают </a:t>
            </a:r>
            <a:r>
              <a:rPr lang="ru-RU" b="0" dirty="0" smtClean="0">
                <a:solidFill>
                  <a:srgbClr val="FF0000"/>
                </a:solidFill>
                <a:latin typeface="+mn-lt"/>
              </a:rPr>
              <a:t>костюмы. </a:t>
            </a:r>
            <a:r>
              <a:rPr lang="ru-RU" b="0" dirty="0">
                <a:solidFill>
                  <a:srgbClr val="FF0000"/>
                </a:solidFill>
                <a:latin typeface="+mn-lt"/>
              </a:rPr>
              <a:t>Г</a:t>
            </a:r>
            <a:r>
              <a:rPr lang="ru-RU" b="0" dirty="0" smtClean="0">
                <a:solidFill>
                  <a:srgbClr val="FF0000"/>
                </a:solidFill>
                <a:latin typeface="+mn-lt"/>
              </a:rPr>
              <a:t>отовят вкусные угощения к праздничному столу.</a:t>
            </a:r>
            <a:r>
              <a:rPr lang="ru-RU" b="0" dirty="0">
                <a:solidFill>
                  <a:srgbClr val="FF0000"/>
                </a:solidFill>
                <a:latin typeface="+mn-lt"/>
              </a:rPr>
              <a:t/>
            </a:r>
            <a:br>
              <a:rPr lang="ru-RU" b="0" dirty="0">
                <a:solidFill>
                  <a:srgbClr val="FF0000"/>
                </a:solidFill>
                <a:latin typeface="+mn-lt"/>
              </a:rPr>
            </a:br>
            <a:endParaRPr lang="ru-RU" b="0" dirty="0">
              <a:solidFill>
                <a:srgbClr val="FF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17999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eveal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88400" y="385200"/>
            <a:ext cx="5366479" cy="2761200"/>
          </a:xfrm>
        </p:spPr>
        <p:txBody>
          <a:bodyPr/>
          <a:lstStyle/>
          <a:p>
            <a:r>
              <a:rPr lang="ru-RU"/>
              <a:t>Введите сюда текст вопроса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317" y="2788041"/>
            <a:ext cx="1463043" cy="364236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3143" y="2708792"/>
            <a:ext cx="2002540" cy="372161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9112357" y="2337286"/>
            <a:ext cx="410058" cy="371506"/>
          </a:xfrm>
          <a:prstGeom prst="rect">
            <a:avLst/>
          </a:prstGeom>
        </p:spPr>
      </p:pic>
      <p:sp>
        <p:nvSpPr>
          <p:cNvPr id="9" name="Прямоугольник 8">
            <a:hlinkClick r:id="" action="ppaction://hlinkshowjump?jump=nextslide">
              <a:snd r:embed="rId6" name="chimes.wav"/>
            </a:hlinkClick>
          </p:cNvPr>
          <p:cNvSpPr/>
          <p:nvPr/>
        </p:nvSpPr>
        <p:spPr>
          <a:xfrm>
            <a:off x="4177135" y="5417638"/>
            <a:ext cx="3989008" cy="716400"/>
          </a:xfrm>
          <a:prstGeom prst="rect">
            <a:avLst/>
          </a:prstGeom>
          <a:solidFill>
            <a:schemeClr val="bg1"/>
          </a:solidFill>
          <a:ln w="38100">
            <a:solidFill>
              <a:srgbClr val="52D0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FF0000"/>
                </a:solidFill>
              </a:rPr>
              <a:t>Пиратская вечеринка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156214" y="4445326"/>
            <a:ext cx="3989008" cy="716400"/>
          </a:xfrm>
          <a:prstGeom prst="rect">
            <a:avLst/>
          </a:prstGeom>
          <a:solidFill>
            <a:schemeClr val="bg1"/>
          </a:solidFill>
          <a:ln w="38100">
            <a:solidFill>
              <a:srgbClr val="52D0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accent1">
                    <a:lumMod val="75000"/>
                  </a:schemeClr>
                </a:solidFill>
              </a:rPr>
              <a:t>Неправильный ответ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4156214" y="3473014"/>
            <a:ext cx="3989008" cy="716400"/>
          </a:xfrm>
          <a:prstGeom prst="rect">
            <a:avLst/>
          </a:prstGeom>
          <a:solidFill>
            <a:schemeClr val="bg1"/>
          </a:solidFill>
          <a:ln w="38100">
            <a:solidFill>
              <a:srgbClr val="52D0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accent1">
                    <a:lumMod val="75000"/>
                  </a:schemeClr>
                </a:solidFill>
              </a:rPr>
              <a:t>Неправильный ответ</a:t>
            </a:r>
          </a:p>
        </p:txBody>
      </p:sp>
      <p:pic>
        <p:nvPicPr>
          <p:cNvPr id="5" name="Рисунок 4" descr="Изображение выглядит как одежда, мультфильм, Человеческое лицо, человек&#10;&#10;Автоматически созданное описание">
            <a:extLst>
              <a:ext uri="{FF2B5EF4-FFF2-40B4-BE49-F238E27FC236}">
                <a16:creationId xmlns:a16="http://schemas.microsoft.com/office/drawing/2014/main" xmlns="" id="{06EB8D32-BC53-4BB2-A5FA-493C86043AB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1900" y="335291"/>
            <a:ext cx="5546945" cy="4905500"/>
          </a:xfrm>
          <a:prstGeom prst="rect">
            <a:avLst/>
          </a:prstGeom>
        </p:spPr>
      </p:pic>
      <p:pic>
        <p:nvPicPr>
          <p:cNvPr id="12" name="Рисунок 11" descr="Изображение выглядит как Человеческое лицо, человек, одежда, ребенок, начинающий ходить&#10;&#10;Автоматически созданное описание">
            <a:extLst>
              <a:ext uri="{FF2B5EF4-FFF2-40B4-BE49-F238E27FC236}">
                <a16:creationId xmlns:a16="http://schemas.microsoft.com/office/drawing/2014/main" xmlns="" id="{5CEC3751-3118-4A91-899E-6EDF72EF462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155" y="427592"/>
            <a:ext cx="5661245" cy="4905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568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4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2.70833E-6 -4.07407E-6 C -0.06419 -0.00926 -0.12356 -0.03263 -0.19192 -0.02708 C -0.24049 -0.0206 -0.2862 -0.01666 -0.33294 0.02848 C -0.38672 0.08033 -0.42734 0.13403 -0.44922 0.19561 L -0.55403 0.48033 " pathEditMode="relative" rAng="20040000" ptsTypes="AAAAA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586" y="13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0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7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5B34B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3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B9D07E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2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3" presetID="7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111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5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4B4B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8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44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5" presetID="7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111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7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4B4B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0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87706" y="385186"/>
            <a:ext cx="5366479" cy="2761200"/>
          </a:xfrm>
        </p:spPr>
        <p:txBody>
          <a:bodyPr/>
          <a:lstStyle/>
          <a:p>
            <a:r>
              <a:rPr lang="ru-RU" dirty="0"/>
              <a:t>Введите сюда текст вопроса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32" y="2398215"/>
            <a:ext cx="2176276" cy="384658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6558" y="2382975"/>
            <a:ext cx="2575565" cy="3861824"/>
          </a:xfrm>
          <a:prstGeom prst="rect">
            <a:avLst/>
          </a:prstGeom>
        </p:spPr>
      </p:pic>
      <p:sp>
        <p:nvSpPr>
          <p:cNvPr id="11" name="Прямоугольник 10">
            <a:hlinkClick r:id="" action="ppaction://hlinkshowjump?jump=nextslide">
              <a:snd r:embed="rId5" name="chimes.wav"/>
            </a:hlinkClick>
          </p:cNvPr>
          <p:cNvSpPr/>
          <p:nvPr/>
        </p:nvSpPr>
        <p:spPr>
          <a:xfrm>
            <a:off x="4156214" y="3473014"/>
            <a:ext cx="3989008" cy="716400"/>
          </a:xfrm>
          <a:prstGeom prst="rect">
            <a:avLst/>
          </a:prstGeom>
          <a:solidFill>
            <a:schemeClr val="bg1"/>
          </a:solidFill>
          <a:ln w="38100">
            <a:solidFill>
              <a:srgbClr val="52D0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accent1">
                    <a:lumMod val="75000"/>
                  </a:schemeClr>
                </a:solidFill>
              </a:rPr>
              <a:t>Правильный ответ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4156214" y="4445326"/>
            <a:ext cx="3989008" cy="716400"/>
          </a:xfrm>
          <a:prstGeom prst="rect">
            <a:avLst/>
          </a:prstGeom>
          <a:solidFill>
            <a:schemeClr val="bg1"/>
          </a:solidFill>
          <a:ln w="38100">
            <a:solidFill>
              <a:srgbClr val="52D0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accent1">
                    <a:lumMod val="75000"/>
                  </a:schemeClr>
                </a:solidFill>
              </a:rPr>
              <a:t>Неправильный ответ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4156214" y="5417638"/>
            <a:ext cx="3989008" cy="716400"/>
          </a:xfrm>
          <a:prstGeom prst="rect">
            <a:avLst/>
          </a:prstGeom>
          <a:solidFill>
            <a:schemeClr val="bg1"/>
          </a:solidFill>
          <a:ln w="38100">
            <a:solidFill>
              <a:srgbClr val="52D0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FF0000"/>
                </a:solidFill>
              </a:rPr>
              <a:t>День Нептуна</a:t>
            </a:r>
          </a:p>
        </p:txBody>
      </p:sp>
      <p:pic>
        <p:nvPicPr>
          <p:cNvPr id="4" name="Рисунок 3" descr="Изображение выглядит как одежда, человек, Человеческое лицо, девочка&#10;&#10;Автоматически созданное описание">
            <a:extLst>
              <a:ext uri="{FF2B5EF4-FFF2-40B4-BE49-F238E27FC236}">
                <a16:creationId xmlns:a16="http://schemas.microsoft.com/office/drawing/2014/main" xmlns="" id="{58AE2D74-1EB7-4DEB-8256-3C9663D3797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38200"/>
            <a:ext cx="5664200" cy="5999926"/>
          </a:xfrm>
          <a:prstGeom prst="rect">
            <a:avLst/>
          </a:prstGeom>
        </p:spPr>
      </p:pic>
      <p:pic>
        <p:nvPicPr>
          <p:cNvPr id="8" name="Рисунок 7" descr="Изображение выглядит как Торт на день рождения, в помещении, синий, украшенный&#10;&#10;Автоматически созданное описание">
            <a:extLst>
              <a:ext uri="{FF2B5EF4-FFF2-40B4-BE49-F238E27FC236}">
                <a16:creationId xmlns:a16="http://schemas.microsoft.com/office/drawing/2014/main" xmlns="" id="{38A8FBD5-EA49-4332-A562-6F366C573DA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5932" y="-838200"/>
            <a:ext cx="5825478" cy="5999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1799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5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7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5B34B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8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B9D07E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1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7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8" presetID="7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111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0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4B4B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3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9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0" presetID="7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111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2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4B4B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5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1" grpId="0" animBg="1"/>
      <p:bldP spid="14" grpId="0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39808" y="4419600"/>
            <a:ext cx="6614173" cy="2032000"/>
          </a:xfrm>
          <a:prstGeom prst="rect">
            <a:avLst/>
          </a:prstGeom>
        </p:spPr>
        <p:txBody>
          <a:bodyPr/>
          <a:lstStyle/>
          <a:p>
            <a:pPr algn="ctr"/>
            <a:r>
              <a:rPr lang="ru-RU" sz="4800" dirty="0">
                <a:solidFill>
                  <a:srgbClr val="FF0000"/>
                </a:solidFill>
                <a:latin typeface="+mn-lt"/>
              </a:rPr>
              <a:t>День Берендея</a:t>
            </a:r>
            <a:br>
              <a:rPr lang="ru-RU" sz="4800" dirty="0">
                <a:solidFill>
                  <a:srgbClr val="FF0000"/>
                </a:solidFill>
                <a:latin typeface="+mn-lt"/>
              </a:rPr>
            </a:br>
            <a:r>
              <a:rPr lang="ru-RU" sz="4800" dirty="0">
                <a:solidFill>
                  <a:srgbClr val="FF0000"/>
                </a:solidFill>
                <a:latin typeface="+mn-lt"/>
              </a:rPr>
              <a:t>Праздник цветов</a:t>
            </a:r>
          </a:p>
        </p:txBody>
      </p:sp>
      <p:pic>
        <p:nvPicPr>
          <p:cNvPr id="4" name="Рисунок 3" descr="Изображение выглядит как одежда, человек, обувь, Танец&#10;&#10;Автоматически созданное описание">
            <a:extLst>
              <a:ext uri="{FF2B5EF4-FFF2-40B4-BE49-F238E27FC236}">
                <a16:creationId xmlns:a16="http://schemas.microsoft.com/office/drawing/2014/main" xmlns="" id="{14A048E1-DC94-4861-9B6A-533DA454B8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00" y="-914400"/>
            <a:ext cx="5145510" cy="5334000"/>
          </a:xfrm>
          <a:prstGeom prst="rect">
            <a:avLst/>
          </a:prstGeom>
        </p:spPr>
      </p:pic>
      <p:pic>
        <p:nvPicPr>
          <p:cNvPr id="6" name="Рисунок 5" descr="Изображение выглядит как одежда, человек, Танец, обувь&#10;&#10;Автоматически созданное описание">
            <a:extLst>
              <a:ext uri="{FF2B5EF4-FFF2-40B4-BE49-F238E27FC236}">
                <a16:creationId xmlns:a16="http://schemas.microsoft.com/office/drawing/2014/main" xmlns="" id="{8769706D-70CF-4412-8F4B-C00C56B874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6794" y="-1136650"/>
            <a:ext cx="5145510" cy="533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8968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eveal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910B8A6-C3A4-4FCE-B4EB-268E0FFA72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49968" y="5270500"/>
            <a:ext cx="6614173" cy="1104900"/>
          </a:xfrm>
        </p:spPr>
        <p:txBody>
          <a:bodyPr/>
          <a:lstStyle/>
          <a:p>
            <a:r>
              <a:rPr lang="ru-RU" dirty="0">
                <a:solidFill>
                  <a:srgbClr val="FF0000"/>
                </a:solidFill>
                <a:latin typeface="+mn-lt"/>
              </a:rPr>
              <a:t>Ковбойская вечеринка</a:t>
            </a:r>
          </a:p>
        </p:txBody>
      </p:sp>
      <p:pic>
        <p:nvPicPr>
          <p:cNvPr id="8" name="Рисунок 7" descr="Изображение выглядит как одежда, Человеческое лицо, человек, магазин&#10;&#10;Автоматически созданное описание">
            <a:extLst>
              <a:ext uri="{FF2B5EF4-FFF2-40B4-BE49-F238E27FC236}">
                <a16:creationId xmlns:a16="http://schemas.microsoft.com/office/drawing/2014/main" xmlns="" id="{2E178A99-55F0-4A95-AF2C-08177DBC28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500" y="-406400"/>
            <a:ext cx="10198100" cy="541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5646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eveal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D168B2F-6DD4-4225-A939-40A823FE9C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8100" y="5397500"/>
            <a:ext cx="5511800" cy="952499"/>
          </a:xfrm>
        </p:spPr>
        <p:txBody>
          <a:bodyPr/>
          <a:lstStyle/>
          <a:p>
            <a:r>
              <a:rPr lang="ru-RU" dirty="0" err="1">
                <a:solidFill>
                  <a:srgbClr val="FF0000"/>
                </a:solidFill>
                <a:latin typeface="+mn-lt"/>
              </a:rPr>
              <a:t>Зомбиленд</a:t>
            </a:r>
            <a:endParaRPr lang="ru-RU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4" name="Рисунок 3" descr="Изображение выглядит как одежда, человек, обувь, группа&#10;&#10;Автоматически созданное описание">
            <a:extLst>
              <a:ext uri="{FF2B5EF4-FFF2-40B4-BE49-F238E27FC236}">
                <a16:creationId xmlns:a16="http://schemas.microsoft.com/office/drawing/2014/main" xmlns="" id="{C618CB8E-47AA-40BD-AED3-81BDF8377E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400" y="-1155700"/>
            <a:ext cx="9753600" cy="6438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123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eveal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B851DA2-1672-41A5-9583-C500A2DA36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85800"/>
            <a:ext cx="9766300" cy="5740401"/>
          </a:xfrm>
        </p:spPr>
        <p:txBody>
          <a:bodyPr/>
          <a:lstStyle/>
          <a:p>
            <a:r>
              <a:rPr lang="ru-RU" dirty="0">
                <a:solidFill>
                  <a:srgbClr val="FF0000"/>
                </a:solidFill>
                <a:latin typeface="+mn-lt"/>
              </a:rPr>
              <a:t>        Наши руки не для скуки.</a:t>
            </a:r>
            <a:br>
              <a:rPr lang="ru-RU" dirty="0">
                <a:solidFill>
                  <a:srgbClr val="FF0000"/>
                </a:solidFill>
                <a:latin typeface="+mn-lt"/>
              </a:rPr>
            </a:br>
            <a:r>
              <a:rPr lang="ru-RU" dirty="0">
                <a:solidFill>
                  <a:srgbClr val="FF0000"/>
                </a:solidFill>
                <a:latin typeface="+mn-lt"/>
              </a:rPr>
              <a:t/>
            </a:r>
            <a:br>
              <a:rPr lang="ru-RU" dirty="0">
                <a:solidFill>
                  <a:srgbClr val="FF0000"/>
                </a:solidFill>
                <a:latin typeface="+mn-lt"/>
              </a:rPr>
            </a:br>
            <a:r>
              <a:rPr lang="ru-RU" b="0" dirty="0">
                <a:solidFill>
                  <a:srgbClr val="FF0000"/>
                </a:solidFill>
                <a:latin typeface="+mn-lt"/>
              </a:rPr>
              <a:t>Основное направление воспитания детей </a:t>
            </a:r>
            <a:r>
              <a:rPr lang="ru-RU" b="0" dirty="0" smtClean="0">
                <a:solidFill>
                  <a:srgbClr val="FF0000"/>
                </a:solidFill>
                <a:latin typeface="+mn-lt"/>
              </a:rPr>
              <a:t>в </a:t>
            </a:r>
            <a:r>
              <a:rPr lang="ru-RU" b="0" dirty="0">
                <a:solidFill>
                  <a:srgbClr val="FF0000"/>
                </a:solidFill>
                <a:latin typeface="+mn-lt"/>
              </a:rPr>
              <a:t>нашей </a:t>
            </a:r>
            <a:r>
              <a:rPr lang="ru-RU" b="0" dirty="0" smtClean="0">
                <a:solidFill>
                  <a:srgbClr val="FF0000"/>
                </a:solidFill>
                <a:latin typeface="+mn-lt"/>
              </a:rPr>
              <a:t>семье - это  </a:t>
            </a:r>
            <a:r>
              <a:rPr lang="ru-RU" b="0" dirty="0">
                <a:solidFill>
                  <a:srgbClr val="FF0000"/>
                </a:solidFill>
                <a:latin typeface="+mn-lt"/>
              </a:rPr>
              <a:t>совместное  </a:t>
            </a:r>
            <a:r>
              <a:rPr lang="ru-RU" b="0" dirty="0" smtClean="0">
                <a:solidFill>
                  <a:srgbClr val="FF0000"/>
                </a:solidFill>
                <a:latin typeface="+mn-lt"/>
              </a:rPr>
              <a:t>творчество. </a:t>
            </a:r>
            <a:r>
              <a:rPr lang="ru-RU" b="0" dirty="0">
                <a:solidFill>
                  <a:srgbClr val="FF0000"/>
                </a:solidFill>
                <a:latin typeface="+mn-lt"/>
              </a:rPr>
              <a:t>М</a:t>
            </a:r>
            <a:r>
              <a:rPr lang="ru-RU" b="0" dirty="0" smtClean="0">
                <a:solidFill>
                  <a:srgbClr val="FF0000"/>
                </a:solidFill>
                <a:latin typeface="+mn-lt"/>
              </a:rPr>
              <a:t>астерим </a:t>
            </a:r>
            <a:r>
              <a:rPr lang="ru-RU" b="0" dirty="0">
                <a:solidFill>
                  <a:srgbClr val="FF0000"/>
                </a:solidFill>
                <a:latin typeface="+mn-lt"/>
              </a:rPr>
              <a:t>из разных материалов</a:t>
            </a:r>
            <a:r>
              <a:rPr lang="ru-RU" b="0" dirty="0" smtClean="0">
                <a:solidFill>
                  <a:srgbClr val="FF0000"/>
                </a:solidFill>
                <a:latin typeface="+mn-lt"/>
              </a:rPr>
              <a:t>, используем </a:t>
            </a:r>
            <a:r>
              <a:rPr lang="ru-RU" b="0" dirty="0">
                <a:solidFill>
                  <a:srgbClr val="FF0000"/>
                </a:solidFill>
                <a:latin typeface="+mn-lt"/>
              </a:rPr>
              <a:t>свою выдумку и фантазию.</a:t>
            </a:r>
          </a:p>
        </p:txBody>
      </p:sp>
    </p:spTree>
    <p:extLst>
      <p:ext uri="{BB962C8B-B14F-4D97-AF65-F5344CB8AC3E}">
        <p14:creationId xmlns:p14="http://schemas.microsoft.com/office/powerpoint/2010/main" val="2142795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eveal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B6D53EC-4122-4EFE-A24C-432F83FBA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Рисунок 5" descr="Изображение выглядит как Человеческое лицо, в помещении, одежда, человек&#10;&#10;Автоматически созданное описание">
            <a:extLst>
              <a:ext uri="{FF2B5EF4-FFF2-40B4-BE49-F238E27FC236}">
                <a16:creationId xmlns:a16="http://schemas.microsoft.com/office/drawing/2014/main" xmlns="" id="{DF8CEB67-3474-4155-B25A-E35515046B5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345" y="-863600"/>
            <a:ext cx="5145510" cy="6616700"/>
          </a:xfrm>
          <a:prstGeom prst="rect">
            <a:avLst/>
          </a:prstGeom>
        </p:spPr>
      </p:pic>
      <p:pic>
        <p:nvPicPr>
          <p:cNvPr id="8" name="Рисунок 7" descr="Изображение выглядит как Человеческое лицо, человек, одежда, в помещении&#10;&#10;Автоматически созданное описание">
            <a:extLst>
              <a:ext uri="{FF2B5EF4-FFF2-40B4-BE49-F238E27FC236}">
                <a16:creationId xmlns:a16="http://schemas.microsoft.com/office/drawing/2014/main" xmlns="" id="{62A6F29C-7998-4C61-AABA-4FB017C92E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104" y="-863600"/>
            <a:ext cx="5513896" cy="661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279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eveal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A09AF85-118C-44FA-A249-F22A40F876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Изображение выглядит как в помещении, Человеческое лицо, мальчик, одежда&#10;&#10;Автоматически созданное описание">
            <a:extLst>
              <a:ext uri="{FF2B5EF4-FFF2-40B4-BE49-F238E27FC236}">
                <a16:creationId xmlns:a16="http://schemas.microsoft.com/office/drawing/2014/main" xmlns="" id="{7A229489-1AEA-478A-8371-49802A781F5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545" y="-859295"/>
            <a:ext cx="5145510" cy="6858000"/>
          </a:xfrm>
          <a:prstGeom prst="rect">
            <a:avLst/>
          </a:prstGeom>
        </p:spPr>
      </p:pic>
      <p:pic>
        <p:nvPicPr>
          <p:cNvPr id="6" name="Рисунок 5" descr="Изображение выглядит как одежда, человек, Человеческое лицо, в помещении&#10;&#10;Автоматически созданное описание">
            <a:extLst>
              <a:ext uri="{FF2B5EF4-FFF2-40B4-BE49-F238E27FC236}">
                <a16:creationId xmlns:a16="http://schemas.microsoft.com/office/drawing/2014/main" xmlns="" id="{57F5CD3D-F18A-4374-A869-CC089237679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1945" y="-859295"/>
            <a:ext cx="51455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777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eveal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89FD8E6-49B3-41E3-864B-2A7CBEFC5F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Изображение выглядит как Человеческое лицо, стена, человек, в помещении&#10;&#10;Автоматически созданное описание">
            <a:extLst>
              <a:ext uri="{FF2B5EF4-FFF2-40B4-BE49-F238E27FC236}">
                <a16:creationId xmlns:a16="http://schemas.microsoft.com/office/drawing/2014/main" xmlns="" id="{B77BA355-C6B5-41BF-8A3D-2206435E339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104" y="-859295"/>
            <a:ext cx="5145510" cy="6858000"/>
          </a:xfrm>
          <a:prstGeom prst="rect">
            <a:avLst/>
          </a:prstGeom>
        </p:spPr>
      </p:pic>
      <p:pic>
        <p:nvPicPr>
          <p:cNvPr id="6" name="Рисунок 5" descr="Изображение выглядит как в помещении, Человеческое лицо, стена, человек&#10;&#10;Автоматически созданное описание">
            <a:extLst>
              <a:ext uri="{FF2B5EF4-FFF2-40B4-BE49-F238E27FC236}">
                <a16:creationId xmlns:a16="http://schemas.microsoft.com/office/drawing/2014/main" xmlns="" id="{05FF4C8F-8040-447D-9EA9-802AF7CD06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1050" y="-859295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7145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eveal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AE2F642-3DBF-49C3-A1FA-F408DCB7A2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Изображение выглядит как человек, одежда, Человеческое лицо, в помещении&#10;&#10;Автоматически созданное описание">
            <a:extLst>
              <a:ext uri="{FF2B5EF4-FFF2-40B4-BE49-F238E27FC236}">
                <a16:creationId xmlns:a16="http://schemas.microsoft.com/office/drawing/2014/main" xmlns="" id="{AF49C413-4DAE-4CCE-A081-315A9D8247A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145" y="0"/>
            <a:ext cx="5145510" cy="6858000"/>
          </a:xfrm>
          <a:prstGeom prst="rect">
            <a:avLst/>
          </a:prstGeom>
        </p:spPr>
      </p:pic>
      <p:pic>
        <p:nvPicPr>
          <p:cNvPr id="6" name="Рисунок 5" descr="Изображение выглядит как в помещении, Человеческое лицо, одежда, человек&#10;&#10;Автоматически созданное описание">
            <a:extLst>
              <a:ext uri="{FF2B5EF4-FFF2-40B4-BE49-F238E27FC236}">
                <a16:creationId xmlns:a16="http://schemas.microsoft.com/office/drawing/2014/main" xmlns="" id="{02B8ACB1-3FCF-4DBD-BC33-ABE42611B9C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0001" y="0"/>
            <a:ext cx="51455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231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eveal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93F033D-BCCE-4318-B923-73A7B47998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Изображение выглядит как картина, краска, Современное искусство, Художественная роспись&#10;&#10;Автоматически созданное описание">
            <a:extLst>
              <a:ext uri="{FF2B5EF4-FFF2-40B4-BE49-F238E27FC236}">
                <a16:creationId xmlns:a16="http://schemas.microsoft.com/office/drawing/2014/main" xmlns="" id="{228E3013-6B19-4439-B728-80BC94DB884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72096" y="483559"/>
            <a:ext cx="5145510" cy="6210299"/>
          </a:xfrm>
          <a:prstGeom prst="rect">
            <a:avLst/>
          </a:prstGeom>
        </p:spPr>
      </p:pic>
      <p:pic>
        <p:nvPicPr>
          <p:cNvPr id="8" name="Рисунок 7" descr="Изображение выглядит как одежда, в помещении, человек, мебель&#10;&#10;Автоматически созданное описание">
            <a:extLst>
              <a:ext uri="{FF2B5EF4-FFF2-40B4-BE49-F238E27FC236}">
                <a16:creationId xmlns:a16="http://schemas.microsoft.com/office/drawing/2014/main" xmlns="" id="{AD58F665-BC09-4407-9FB7-92E5AD4275F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2898" y="789364"/>
            <a:ext cx="5145510" cy="537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686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eveal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13C3634-E112-4BBA-82B7-7C1BF2CBBB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Изображение выглядит как в помещении, одежда, человек, ребенок, начинающий ходить&#10;&#10;Автоматически созданное описание">
            <a:extLst>
              <a:ext uri="{FF2B5EF4-FFF2-40B4-BE49-F238E27FC236}">
                <a16:creationId xmlns:a16="http://schemas.microsoft.com/office/drawing/2014/main" xmlns="" id="{B262B552-7ABE-41F8-9765-88E1A3C7D1F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845" y="-159708"/>
            <a:ext cx="5145510" cy="6858000"/>
          </a:xfrm>
          <a:prstGeom prst="rect">
            <a:avLst/>
          </a:prstGeom>
        </p:spPr>
      </p:pic>
      <p:pic>
        <p:nvPicPr>
          <p:cNvPr id="6" name="Рисунок 5" descr="Изображение выглядит как одежда, Человеческое лицо, человек, улыбка&#10;&#10;Автоматически созданное описание">
            <a:extLst>
              <a:ext uri="{FF2B5EF4-FFF2-40B4-BE49-F238E27FC236}">
                <a16:creationId xmlns:a16="http://schemas.microsoft.com/office/drawing/2014/main" xmlns="" id="{63534670-CC3A-401C-9B35-AA34BBE65C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5754" y="-159708"/>
            <a:ext cx="51455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3559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eveal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0178A97-F368-467A-82F1-465E4E5B3C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Изображение выглядит как Человеческое лицо, одежда, в помещении, человек&#10;&#10;Автоматически созданное описание">
            <a:extLst>
              <a:ext uri="{FF2B5EF4-FFF2-40B4-BE49-F238E27FC236}">
                <a16:creationId xmlns:a16="http://schemas.microsoft.com/office/drawing/2014/main" xmlns="" id="{2C5FB886-5FF1-4D54-82B6-B391F49C602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945" y="0"/>
            <a:ext cx="5145510" cy="6858000"/>
          </a:xfrm>
          <a:prstGeom prst="rect">
            <a:avLst/>
          </a:prstGeom>
        </p:spPr>
      </p:pic>
      <p:pic>
        <p:nvPicPr>
          <p:cNvPr id="6" name="Рисунок 5" descr="Изображение выглядит как в помещении, стена, полка, игрушка&#10;&#10;Автоматически созданное описание">
            <a:extLst>
              <a:ext uri="{FF2B5EF4-FFF2-40B4-BE49-F238E27FC236}">
                <a16:creationId xmlns:a16="http://schemas.microsoft.com/office/drawing/2014/main" xmlns="" id="{F68A0C08-7E02-42D6-9506-9BBF19EFD1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4054" y="0"/>
            <a:ext cx="584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365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eveal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F5307EB-B4BA-4ABE-871C-1C0C357882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Изображение выглядит как Детское искусство, текст, рисунок, зарисовка&#10;&#10;Автоматически созданное описание">
            <a:extLst>
              <a:ext uri="{FF2B5EF4-FFF2-40B4-BE49-F238E27FC236}">
                <a16:creationId xmlns:a16="http://schemas.microsoft.com/office/drawing/2014/main" xmlns="" id="{BC270818-777E-4753-98F1-BBE1FD4A746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47141" y="0"/>
            <a:ext cx="5145510" cy="6985000"/>
          </a:xfrm>
          <a:prstGeom prst="rect">
            <a:avLst/>
          </a:prstGeom>
        </p:spPr>
      </p:pic>
      <p:pic>
        <p:nvPicPr>
          <p:cNvPr id="6" name="Рисунок 5" descr="Изображение выглядит как в помещении, сувенир, коллекция, кондитерские изделия&#10;&#10;Автоматически созданное описание">
            <a:extLst>
              <a:ext uri="{FF2B5EF4-FFF2-40B4-BE49-F238E27FC236}">
                <a16:creationId xmlns:a16="http://schemas.microsoft.com/office/drawing/2014/main" xmlns="" id="{78F158A1-DF29-49A6-868C-7ABB75E585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8453" y="-159708"/>
            <a:ext cx="62025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901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eveal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F7AAA47-800D-4BFE-ACB6-74035AAC71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Изображение выглядит как Человеческое лицо, человек, одежда, ребенок, начинающий ходить&#10;&#10;Автоматически созданное описание">
            <a:extLst>
              <a:ext uri="{FF2B5EF4-FFF2-40B4-BE49-F238E27FC236}">
                <a16:creationId xmlns:a16="http://schemas.microsoft.com/office/drawing/2014/main" xmlns="" id="{2E372B1A-B94A-4C98-AA0F-E0CD5A5CCA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800" y="0"/>
            <a:ext cx="5448300" cy="6858000"/>
          </a:xfrm>
          <a:prstGeom prst="rect">
            <a:avLst/>
          </a:prstGeom>
        </p:spPr>
      </p:pic>
      <p:pic>
        <p:nvPicPr>
          <p:cNvPr id="6" name="Рисунок 5" descr="Изображение выглядит как Человеческое лицо, одежда, человек, в помещении&#10;&#10;Автоматически созданное описание">
            <a:extLst>
              <a:ext uri="{FF2B5EF4-FFF2-40B4-BE49-F238E27FC236}">
                <a16:creationId xmlns:a16="http://schemas.microsoft.com/office/drawing/2014/main" xmlns="" id="{1D6D5BEF-3094-4D44-BED3-18BAE46443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4902" y="0"/>
            <a:ext cx="55699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062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eveal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572430F-E418-41FC-BE16-6803C318B4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Изображение выглядит как одежда, человек, мальчик, Человеческое лицо&#10;&#10;Автоматически созданное описание">
            <a:extLst>
              <a:ext uri="{FF2B5EF4-FFF2-40B4-BE49-F238E27FC236}">
                <a16:creationId xmlns:a16="http://schemas.microsoft.com/office/drawing/2014/main" xmlns="" id="{37777910-04E1-4863-B18A-EB2F8ABDA9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00" y="0"/>
            <a:ext cx="5549900" cy="6858000"/>
          </a:xfrm>
          <a:prstGeom prst="rect">
            <a:avLst/>
          </a:prstGeom>
        </p:spPr>
      </p:pic>
      <p:pic>
        <p:nvPicPr>
          <p:cNvPr id="6" name="Рисунок 5" descr="Изображение выглядит как одежда, ребенок, начинающий ходить, Человеческое лицо, человек&#10;&#10;Автоматически созданное описание">
            <a:extLst>
              <a:ext uri="{FF2B5EF4-FFF2-40B4-BE49-F238E27FC236}">
                <a16:creationId xmlns:a16="http://schemas.microsoft.com/office/drawing/2014/main" xmlns="" id="{D62BA564-0D7D-43E3-8937-212CADD4BC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0"/>
            <a:ext cx="545031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92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eveal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DBAD8C9-CC3D-45FA-A9E6-99DDD16021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Изображение выглядит как одежда, человек, мальчик, Детское искусство&#10;&#10;Автоматически созданное описание">
            <a:extLst>
              <a:ext uri="{FF2B5EF4-FFF2-40B4-BE49-F238E27FC236}">
                <a16:creationId xmlns:a16="http://schemas.microsoft.com/office/drawing/2014/main" xmlns="" id="{7CC01D39-F2D2-4C72-A6C7-59010A7478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867400" cy="6858000"/>
          </a:xfrm>
          <a:prstGeom prst="rect">
            <a:avLst/>
          </a:prstGeom>
        </p:spPr>
      </p:pic>
      <p:pic>
        <p:nvPicPr>
          <p:cNvPr id="6" name="Рисунок 5" descr="Изображение выглядит как человек, Детское искусство, в помещении, одежда&#10;&#10;Автоматически созданное описание">
            <a:extLst>
              <a:ext uri="{FF2B5EF4-FFF2-40B4-BE49-F238E27FC236}">
                <a16:creationId xmlns:a16="http://schemas.microsoft.com/office/drawing/2014/main" xmlns="" id="{80FF301A-17BF-4161-B406-199262A84E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0"/>
            <a:ext cx="5969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278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eveal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C529191-A503-4AD1-B288-8EEFBFF5BA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Изображение выглядит как одежда, человек, Человеческое лицо, в помещении&#10;&#10;Автоматически созданное описание">
            <a:extLst>
              <a:ext uri="{FF2B5EF4-FFF2-40B4-BE49-F238E27FC236}">
                <a16:creationId xmlns:a16="http://schemas.microsoft.com/office/drawing/2014/main" xmlns="" id="{935A7160-7401-48C9-B90D-189EF7F7002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704" y="0"/>
            <a:ext cx="5145510" cy="6812592"/>
          </a:xfrm>
          <a:prstGeom prst="rect">
            <a:avLst/>
          </a:prstGeom>
        </p:spPr>
      </p:pic>
      <p:pic>
        <p:nvPicPr>
          <p:cNvPr id="6" name="Рисунок 5" descr="Изображение выглядит как Человеческое лицо, одежда, человек, в помещении&#10;&#10;Автоматически созданное описание">
            <a:extLst>
              <a:ext uri="{FF2B5EF4-FFF2-40B4-BE49-F238E27FC236}">
                <a16:creationId xmlns:a16="http://schemas.microsoft.com/office/drawing/2014/main" xmlns="" id="{F6685FFD-268A-4023-86D1-4E694486CB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0"/>
            <a:ext cx="5442405" cy="6812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96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eveal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343F1CF-F84B-4507-A05A-285D9194E2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Изображение выглядит как Человеческое лицо, ребенок, начинающий ходить, человек, в помещении&#10;&#10;Автоматически созданное описание">
            <a:extLst>
              <a:ext uri="{FF2B5EF4-FFF2-40B4-BE49-F238E27FC236}">
                <a16:creationId xmlns:a16="http://schemas.microsoft.com/office/drawing/2014/main" xmlns="" id="{986B32A2-5C96-4E72-AF26-FFEA62D6C2A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944" y="0"/>
            <a:ext cx="5145510" cy="6858000"/>
          </a:xfrm>
          <a:prstGeom prst="rect">
            <a:avLst/>
          </a:prstGeom>
        </p:spPr>
      </p:pic>
      <p:pic>
        <p:nvPicPr>
          <p:cNvPr id="6" name="Рисунок 5" descr="Изображение выглядит как в помещении, одежда, ребенок, начинающий ходить, стол&#10;&#10;Автоматически созданное описание">
            <a:extLst>
              <a:ext uri="{FF2B5EF4-FFF2-40B4-BE49-F238E27FC236}">
                <a16:creationId xmlns:a16="http://schemas.microsoft.com/office/drawing/2014/main" xmlns="" id="{44AF36FA-6A88-4F65-82C5-C3DBEF4294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4054" y="0"/>
            <a:ext cx="55753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2210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eveal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BB6444B-E003-4120-A295-6145CB7D73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7500" y="1663699"/>
            <a:ext cx="8496300" cy="4025901"/>
          </a:xfrm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  <a:latin typeface="+mn-lt"/>
              </a:rPr>
              <a:t>У нас еще </a:t>
            </a:r>
            <a:r>
              <a:rPr lang="ru-RU" dirty="0" err="1" smtClean="0">
                <a:solidFill>
                  <a:srgbClr val="FF0000"/>
                </a:solidFill>
                <a:latin typeface="+mn-lt"/>
              </a:rPr>
              <a:t>многоинтересных</a:t>
            </a:r>
            <a:r>
              <a:rPr lang="ru-RU" dirty="0" smtClean="0">
                <a:solidFill>
                  <a:srgbClr val="FF0000"/>
                </a:solidFill>
                <a:latin typeface="+mn-lt"/>
              </a:rPr>
              <a:t> увлечений. Нам хочется </a:t>
            </a:r>
            <a:r>
              <a:rPr lang="ru-RU" dirty="0" smtClean="0">
                <a:solidFill>
                  <a:srgbClr val="FF0000"/>
                </a:solidFill>
                <a:latin typeface="+mn-lt"/>
              </a:rPr>
              <a:t>этим </a:t>
            </a:r>
            <a:r>
              <a:rPr lang="ru-RU" dirty="0" smtClean="0">
                <a:solidFill>
                  <a:srgbClr val="FF0000"/>
                </a:solidFill>
                <a:latin typeface="+mn-lt"/>
              </a:rPr>
              <a:t>поделиться </a:t>
            </a:r>
            <a:r>
              <a:rPr lang="ru-RU" dirty="0">
                <a:solidFill>
                  <a:srgbClr val="FF0000"/>
                </a:solidFill>
                <a:latin typeface="+mn-lt"/>
              </a:rPr>
              <a:t>, поэтому не прощаемся с вами. До новых встреч!</a:t>
            </a:r>
          </a:p>
        </p:txBody>
      </p:sp>
    </p:spTree>
    <p:extLst>
      <p:ext uri="{BB962C8B-B14F-4D97-AF65-F5344CB8AC3E}">
        <p14:creationId xmlns:p14="http://schemas.microsoft.com/office/powerpoint/2010/main" val="3096283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eveal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1">
  <a:themeElements>
    <a:clrScheme name="Другая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1E4E79"/>
      </a:hlink>
      <a:folHlink>
        <a:srgbClr val="1E4E79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Презентация1" id="{2FF6AE2C-0855-4436-BAB0-964168DB80F7}" vid="{82FFDBF2-270A-4196-BBA2-1947BAF14E3F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9AC5EAA778EFE4AB81F53BA0C48C9BB" ma:contentTypeVersion="" ma:contentTypeDescription="Create a new document." ma:contentTypeScope="" ma:versionID="84a7b908d236d3feec5cdc52fe85ba7c">
  <xsd:schema xmlns:xsd="http://www.w3.org/2001/XMLSchema" xmlns:xs="http://www.w3.org/2001/XMLSchema" xmlns:p="http://schemas.microsoft.com/office/2006/metadata/properties" xmlns:ns1="http://schemas.microsoft.com/sharepoint/v3" xmlns:ns2="6ee78bd2-4339-4042-adc0-bcc646419980" xmlns:ns3="2547570a-e5f4-4946-a4c3-82580e42479e" targetNamespace="http://schemas.microsoft.com/office/2006/metadata/properties" ma:root="true" ma:fieldsID="af74c33d54415a86935cc44ad597ec52" ns1:_="" ns2:_="" ns3:_="">
    <xsd:import namespace="http://schemas.microsoft.com/sharepoint/v3"/>
    <xsd:import namespace="6ee78bd2-4339-4042-adc0-bcc646419980"/>
    <xsd:import namespace="2547570a-e5f4-4946-a4c3-82580e42479e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ingHintHash" minOccurs="0"/>
                <xsd:element ref="ns3:SharedWithDetails" minOccurs="0"/>
                <xsd:element ref="ns1:_ip_UnifiedCompliancePolicyProperties" minOccurs="0"/>
                <xsd:element ref="ns1:_ip_UnifiedCompliancePolicyUIAc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1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2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e78bd2-4339-4042-adc0-bcc646419980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9" nillable="true" ma:displayName="Sharing Hint Hash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47570a-e5f4-4946-a4c3-82580e42479e" elementFormDefault="qualified">
    <xsd:import namespace="http://schemas.microsoft.com/office/2006/documentManagement/types"/>
    <xsd:import namespace="http://schemas.microsoft.com/office/infopath/2007/PartnerControls"/>
    <xsd:element name="SharedWithDetails" ma:index="1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67FFB0-F441-4120-8FA0-C46780EE305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6ee78bd2-4339-4042-adc0-bcc646419980"/>
    <ds:schemaRef ds:uri="2547570a-e5f4-4946-a4c3-82580e42479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82C15FF-1675-4B64-8D0C-D78E36D0F68C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</ds:schemaRefs>
</ds:datastoreItem>
</file>

<file path=customXml/itemProps3.xml><?xml version="1.0" encoding="utf-8"?>
<ds:datastoreItem xmlns:ds="http://schemas.openxmlformats.org/officeDocument/2006/customXml" ds:itemID="{4F8F9056-19CC-403D-A4E3-D0BFC3D9E63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Шаблон теста с играющими детьми</Template>
  <TotalTime>97</TotalTime>
  <Words>75</Words>
  <Application>Microsoft Office PowerPoint</Application>
  <PresentationFormat>Широкоэкранный</PresentationFormat>
  <Paragraphs>20</Paragraphs>
  <Slides>24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9" baseType="lpstr">
      <vt:lpstr>Arial</vt:lpstr>
      <vt:lpstr>Calibri</vt:lpstr>
      <vt:lpstr>Calibri Light</vt:lpstr>
      <vt:lpstr>Segoe UI</vt:lpstr>
      <vt:lpstr>Тема1</vt:lpstr>
      <vt:lpstr>Знакомьтесь, наша дружная семья.</vt:lpstr>
      <vt:lpstr>Команда « Бригантина»</vt:lpstr>
      <vt:lpstr>Введите сюда текст вопроса</vt:lpstr>
      <vt:lpstr>Мы всегда весело проводим праздники. Дети придумывают сценарии, игры и сюрпризы. Тематически украшают комнату. Своими руками создают костюмы. Готовят вкусные угощения к праздничному столу. </vt:lpstr>
      <vt:lpstr>Введите сюда текст вопроса</vt:lpstr>
      <vt:lpstr>Введите сюда текст вопроса</vt:lpstr>
      <vt:lpstr>День Берендея Праздник цветов</vt:lpstr>
      <vt:lpstr>Ковбойская вечеринка</vt:lpstr>
      <vt:lpstr>Зомбиленд</vt:lpstr>
      <vt:lpstr>        Наши руки не для скуки.  Основное направление воспитания детей в нашей семье - это  совместное  творчество. Мастерим из разных материалов, используем свою выдумку и фантазию.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У нас еще многоинтересных увлечений. Нам хочется этим поделиться , поэтому не прощаемся с вами. До новых встреч!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Наша дружная семья</dc:title>
  <dc:creator>User</dc:creator>
  <cp:lastModifiedBy>User</cp:lastModifiedBy>
  <cp:revision>12</cp:revision>
  <dcterms:created xsi:type="dcterms:W3CDTF">2026-02-19T19:54:15Z</dcterms:created>
  <dcterms:modified xsi:type="dcterms:W3CDTF">2026-03-02T03:57:23Z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0x01010019AC5EAA778EFE4AB81F53BA0C48C9BB</vt:lpwstr>
  </property>
</Properties>
</file>